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9" r:id="rId2"/>
    <p:sldId id="288" r:id="rId3"/>
    <p:sldId id="280" r:id="rId4"/>
    <p:sldId id="281" r:id="rId5"/>
    <p:sldId id="282" r:id="rId6"/>
    <p:sldId id="283" r:id="rId7"/>
    <p:sldId id="287" r:id="rId8"/>
    <p:sldId id="284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27" autoAdjust="0"/>
  </p:normalViewPr>
  <p:slideViewPr>
    <p:cSldViewPr>
      <p:cViewPr varScale="1">
        <p:scale>
          <a:sx n="52" d="100"/>
          <a:sy n="52" d="100"/>
        </p:scale>
        <p:origin x="-52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20446-743A-4B6F-80C6-F6EECB23D187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B4A2B-6EBE-4E97-9AE2-69FB12093A3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B4A2B-6EBE-4E97-9AE2-69FB12093A33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E454C-3D92-46F3-A33F-95167E647215}" type="datetimeFigureOut">
              <a:rPr lang="en-AU" smtClean="0"/>
              <a:pPr/>
              <a:t>14/03/2013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22DF6-39D1-47B1-BEC8-088A27401CA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404664"/>
            <a:ext cx="71287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Visions / Ideas from Film Night – Feb 2013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2564904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All comments stuck up on the carpet walls have been recorded here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We apologise for any </a:t>
            </a:r>
            <a:r>
              <a:rPr lang="en-AU" dirty="0" err="1" smtClean="0">
                <a:solidFill>
                  <a:schemeClr val="bg1"/>
                </a:solidFill>
              </a:rPr>
              <a:t>mis</a:t>
            </a:r>
            <a:r>
              <a:rPr lang="en-AU" dirty="0" smtClean="0">
                <a:solidFill>
                  <a:schemeClr val="bg1"/>
                </a:solidFill>
              </a:rPr>
              <a:t>-interpretations and incorrect spelling</a:t>
            </a:r>
          </a:p>
          <a:p>
            <a:pPr lvl="0"/>
            <a:endParaRPr lang="en-A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404664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Transport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1484785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Celebrate </a:t>
            </a:r>
            <a:r>
              <a:rPr lang="en-AU" dirty="0" smtClean="0">
                <a:solidFill>
                  <a:schemeClr val="bg1"/>
                </a:solidFill>
              </a:rPr>
              <a:t>walking trails in Gawler </a:t>
            </a: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Bike </a:t>
            </a:r>
            <a:r>
              <a:rPr lang="en-AU" dirty="0" smtClean="0">
                <a:solidFill>
                  <a:schemeClr val="bg1"/>
                </a:solidFill>
              </a:rPr>
              <a:t>lanes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Bike </a:t>
            </a:r>
            <a:r>
              <a:rPr lang="en-AU" dirty="0" smtClean="0">
                <a:solidFill>
                  <a:schemeClr val="bg1"/>
                </a:solidFill>
              </a:rPr>
              <a:t>parks outside shopping centres 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More </a:t>
            </a:r>
            <a:r>
              <a:rPr lang="en-AU" dirty="0" smtClean="0">
                <a:solidFill>
                  <a:schemeClr val="bg1"/>
                </a:solidFill>
              </a:rPr>
              <a:t>kids riding bikes to school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More bike lanes and encouragement for people to ride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Organise a family ‘fun cycle’ around Gawler cycle track –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Raise public awareness – promote use of bikes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Bike lanes cut out and then re-start later down the </a:t>
            </a:r>
            <a:r>
              <a:rPr lang="en-AU" dirty="0" smtClean="0">
                <a:solidFill>
                  <a:schemeClr val="bg1"/>
                </a:solidFill>
              </a:rPr>
              <a:t>road</a:t>
            </a:r>
          </a:p>
          <a:p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Introduce </a:t>
            </a:r>
            <a:r>
              <a:rPr lang="en-AU" dirty="0" smtClean="0">
                <a:solidFill>
                  <a:schemeClr val="bg1"/>
                </a:solidFill>
              </a:rPr>
              <a:t>smaller (21 </a:t>
            </a:r>
            <a:r>
              <a:rPr lang="en-AU" dirty="0" smtClean="0">
                <a:solidFill>
                  <a:schemeClr val="bg1"/>
                </a:solidFill>
              </a:rPr>
              <a:t>seat) </a:t>
            </a:r>
            <a:r>
              <a:rPr lang="en-AU" dirty="0" smtClean="0">
                <a:solidFill>
                  <a:schemeClr val="bg1"/>
                </a:solidFill>
              </a:rPr>
              <a:t>buses – not massive empty </a:t>
            </a:r>
            <a:r>
              <a:rPr lang="en-AU" dirty="0" smtClean="0">
                <a:solidFill>
                  <a:schemeClr val="bg1"/>
                </a:solidFill>
              </a:rPr>
              <a:t>ones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Smaller </a:t>
            </a:r>
            <a:r>
              <a:rPr lang="en-AU" dirty="0" smtClean="0">
                <a:solidFill>
                  <a:schemeClr val="bg1"/>
                </a:solidFill>
              </a:rPr>
              <a:t>green buses in the </a:t>
            </a:r>
            <a:r>
              <a:rPr lang="en-AU" dirty="0" smtClean="0">
                <a:solidFill>
                  <a:schemeClr val="bg1"/>
                </a:solidFill>
              </a:rPr>
              <a:t>town</a:t>
            </a:r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Car share </a:t>
            </a:r>
            <a:r>
              <a:rPr lang="en-AU" dirty="0" smtClean="0">
                <a:solidFill>
                  <a:schemeClr val="bg1"/>
                </a:solidFill>
              </a:rPr>
              <a:t>schemes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Car </a:t>
            </a:r>
            <a:r>
              <a:rPr lang="en-AU" dirty="0" smtClean="0">
                <a:solidFill>
                  <a:schemeClr val="bg1"/>
                </a:solidFill>
              </a:rPr>
              <a:t>pooling 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Transport networks for schools – no school runs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Biodiesel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Electric cars</a:t>
            </a: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33265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Waste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84784"/>
            <a:ext cx="8424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Repurposing </a:t>
            </a:r>
            <a:r>
              <a:rPr lang="en-AU" dirty="0" smtClean="0">
                <a:solidFill>
                  <a:schemeClr val="bg1"/>
                </a:solidFill>
              </a:rPr>
              <a:t>e.g. </a:t>
            </a:r>
            <a:r>
              <a:rPr lang="en-AU" dirty="0" smtClean="0">
                <a:solidFill>
                  <a:schemeClr val="bg1"/>
                </a:solidFill>
              </a:rPr>
              <a:t>sharing skills, sewing and lots of other things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Hard rubbish good for recycling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Check out the </a:t>
            </a:r>
            <a:r>
              <a:rPr lang="en-AU" dirty="0" err="1" smtClean="0">
                <a:solidFill>
                  <a:schemeClr val="bg1"/>
                </a:solidFill>
              </a:rPr>
              <a:t>Humanure</a:t>
            </a:r>
            <a:r>
              <a:rPr lang="en-AU" dirty="0" smtClean="0">
                <a:solidFill>
                  <a:schemeClr val="bg1"/>
                </a:solidFill>
              </a:rPr>
              <a:t> website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An </a:t>
            </a:r>
            <a:r>
              <a:rPr lang="en-AU" dirty="0" smtClean="0">
                <a:solidFill>
                  <a:schemeClr val="bg1"/>
                </a:solidFill>
              </a:rPr>
              <a:t>op-shop </a:t>
            </a:r>
            <a:r>
              <a:rPr lang="en-AU" dirty="0" smtClean="0">
                <a:solidFill>
                  <a:schemeClr val="bg1"/>
                </a:solidFill>
              </a:rPr>
              <a:t>trail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E-waste centre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Education </a:t>
            </a:r>
            <a:r>
              <a:rPr lang="en-AU" dirty="0" err="1" smtClean="0">
                <a:solidFill>
                  <a:schemeClr val="bg1"/>
                </a:solidFill>
              </a:rPr>
              <a:t>eg</a:t>
            </a:r>
            <a:r>
              <a:rPr lang="en-AU" dirty="0" smtClean="0">
                <a:solidFill>
                  <a:schemeClr val="bg1"/>
                </a:solidFill>
              </a:rPr>
              <a:t> composting, </a:t>
            </a:r>
            <a:r>
              <a:rPr lang="en-AU" dirty="0" err="1" smtClean="0">
                <a:solidFill>
                  <a:schemeClr val="bg1"/>
                </a:solidFill>
              </a:rPr>
              <a:t>permaculture</a:t>
            </a:r>
            <a:r>
              <a:rPr lang="en-AU" dirty="0" smtClean="0">
                <a:solidFill>
                  <a:schemeClr val="bg1"/>
                </a:solidFill>
              </a:rPr>
              <a:t>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Reed bed toilets/bathrooms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I</a:t>
            </a:r>
            <a:r>
              <a:rPr lang="en-AU" dirty="0" smtClean="0">
                <a:solidFill>
                  <a:schemeClr val="bg1"/>
                </a:solidFill>
              </a:rPr>
              <a:t>nvite </a:t>
            </a:r>
            <a:r>
              <a:rPr lang="en-AU" dirty="0" smtClean="0">
                <a:solidFill>
                  <a:schemeClr val="bg1"/>
                </a:solidFill>
              </a:rPr>
              <a:t>quilters/textile groups and gain promotion/publicity and new members from this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Pity about Willaston Dump – dump shops are great 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Get school to look at their waste</a:t>
            </a:r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33265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Local Economy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84784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use Gawler </a:t>
            </a:r>
            <a:r>
              <a:rPr lang="en-AU" dirty="0" smtClean="0">
                <a:solidFill>
                  <a:schemeClr val="bg1"/>
                </a:solidFill>
              </a:rPr>
              <a:t>station shop </a:t>
            </a:r>
            <a:r>
              <a:rPr lang="en-AU" dirty="0" smtClean="0">
                <a:solidFill>
                  <a:schemeClr val="bg1"/>
                </a:solidFill>
              </a:rPr>
              <a:t>front to advertise Transition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Get </a:t>
            </a:r>
            <a:r>
              <a:rPr lang="en-AU" dirty="0" err="1" smtClean="0">
                <a:solidFill>
                  <a:schemeClr val="bg1"/>
                </a:solidFill>
              </a:rPr>
              <a:t>L.E.T.S</a:t>
            </a:r>
            <a:r>
              <a:rPr lang="en-AU" dirty="0" smtClean="0">
                <a:solidFill>
                  <a:schemeClr val="bg1"/>
                </a:solidFill>
              </a:rPr>
              <a:t> or </a:t>
            </a:r>
            <a:r>
              <a:rPr lang="en-AU" dirty="0" err="1" smtClean="0">
                <a:solidFill>
                  <a:schemeClr val="bg1"/>
                </a:solidFill>
              </a:rPr>
              <a:t>simliar</a:t>
            </a:r>
            <a:r>
              <a:rPr lang="en-AU" dirty="0" smtClean="0">
                <a:solidFill>
                  <a:schemeClr val="bg1"/>
                </a:solidFill>
              </a:rPr>
              <a:t> up and running in Gawler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Local currency 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Raise awareness of the benefits of localising the Gawler economy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Local economy shopping guide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Creat</a:t>
            </a:r>
            <a:r>
              <a:rPr lang="en-AU" dirty="0" smtClean="0">
                <a:solidFill>
                  <a:schemeClr val="bg1"/>
                </a:solidFill>
              </a:rPr>
              <a:t>e a ‘Hemp’ industry in Gawler from growing to processing and manufacturing clothing and other products.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Increase in cycling may increase local business opportunities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Local sales from local  producers (cut out the middle man)</a:t>
            </a: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33265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Arts and Culture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84784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Live music venue for </a:t>
            </a:r>
            <a:r>
              <a:rPr lang="en-AU" dirty="0" smtClean="0">
                <a:solidFill>
                  <a:schemeClr val="bg1"/>
                </a:solidFill>
              </a:rPr>
              <a:t>Gawler </a:t>
            </a:r>
            <a:r>
              <a:rPr lang="en-AU" dirty="0" smtClean="0">
                <a:solidFill>
                  <a:schemeClr val="bg1"/>
                </a:solidFill>
              </a:rPr>
              <a:t>musicians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Chill </a:t>
            </a:r>
            <a:r>
              <a:rPr lang="en-AU" dirty="0" smtClean="0">
                <a:solidFill>
                  <a:schemeClr val="bg1"/>
                </a:solidFill>
              </a:rPr>
              <a:t>out local live music wine bar in </a:t>
            </a:r>
            <a:r>
              <a:rPr lang="en-AU" dirty="0" smtClean="0">
                <a:solidFill>
                  <a:schemeClr val="bg1"/>
                </a:solidFill>
              </a:rPr>
              <a:t>Gawler</a:t>
            </a:r>
          </a:p>
          <a:p>
            <a:pPr>
              <a:buFont typeface="Arial" pitchFamily="34" charset="0"/>
              <a:buChar char="•"/>
            </a:pPr>
            <a:r>
              <a:rPr lang="en-AU" dirty="0" err="1" smtClean="0">
                <a:solidFill>
                  <a:schemeClr val="bg1"/>
                </a:solidFill>
              </a:rPr>
              <a:t>Womad</a:t>
            </a:r>
            <a:r>
              <a:rPr lang="en-AU" dirty="0" smtClean="0">
                <a:solidFill>
                  <a:schemeClr val="bg1"/>
                </a:solidFill>
              </a:rPr>
              <a:t>’ Gawler style 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Using </a:t>
            </a:r>
            <a:r>
              <a:rPr lang="en-AU" dirty="0" smtClean="0">
                <a:solidFill>
                  <a:schemeClr val="bg1"/>
                </a:solidFill>
              </a:rPr>
              <a:t>Nursing Homes and their skills to show how things used to be done: cooking sewing, </a:t>
            </a:r>
            <a:r>
              <a:rPr lang="en-AU" dirty="0" smtClean="0">
                <a:solidFill>
                  <a:schemeClr val="bg1"/>
                </a:solidFill>
              </a:rPr>
              <a:t>gardening etc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Interview and record ‘Gawler’s Elders’ and their stories about Gawler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MORSBAGS  (</a:t>
            </a:r>
            <a:r>
              <a:rPr lang="en-AU" dirty="0" err="1" smtClean="0">
                <a:solidFill>
                  <a:schemeClr val="bg1"/>
                </a:solidFill>
              </a:rPr>
              <a:t>google</a:t>
            </a:r>
            <a:r>
              <a:rPr lang="en-AU" dirty="0" smtClean="0">
                <a:solidFill>
                  <a:schemeClr val="bg1"/>
                </a:solidFill>
              </a:rPr>
              <a:t> it!)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Celebrate local talent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Musicians among the Transition members to form a band called the Transition Band (or similar) to perform at meetings and increase public awareness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Recycling of stuff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Create </a:t>
            </a:r>
            <a:r>
              <a:rPr lang="en-AU" dirty="0" smtClean="0">
                <a:solidFill>
                  <a:schemeClr val="bg1"/>
                </a:solidFill>
              </a:rPr>
              <a:t>art out of junk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Teach our children old/lost crafts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Community ‘events’ such as the bag making on the video but with themes life ‘Basic Clothes Repairing’. Repurposing clothes etc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Revive Gawler's Humbug club</a:t>
            </a:r>
            <a:endParaRPr lang="en-A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33265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Food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84784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Better </a:t>
            </a:r>
            <a:r>
              <a:rPr lang="en-AU" dirty="0" smtClean="0">
                <a:solidFill>
                  <a:schemeClr val="bg1"/>
                </a:solidFill>
              </a:rPr>
              <a:t>markets for local produce and crafts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Produce a flyer listing what locally grown food is sold at which </a:t>
            </a:r>
            <a:r>
              <a:rPr lang="en-AU" dirty="0" smtClean="0">
                <a:solidFill>
                  <a:schemeClr val="bg1"/>
                </a:solidFill>
              </a:rPr>
              <a:t>outlet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Share farming involving members of Transition Gawler and local farmers combined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Awarding local food sellers for using local products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Main street markets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Renew school based projects such as local gardens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Community garden on Goose Island as a suggestion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Community House are trying to develop community gardens for ‘food production’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Fruit trees for street trees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More local produce and manufacturing less from overseas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School </a:t>
            </a:r>
            <a:r>
              <a:rPr lang="en-AU" dirty="0" smtClean="0">
                <a:solidFill>
                  <a:schemeClr val="bg1"/>
                </a:solidFill>
              </a:rPr>
              <a:t>kitchen garden program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Working bees to convert backyards to practical gardens – veg, fruit and natives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33265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Food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84784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Community garden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Even a chance for local business to grow their own product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School garden project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Neighbours sharing food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Produce exchange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Local brewing group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Council tree planting – include fruit trees for community use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50km </a:t>
            </a:r>
            <a:r>
              <a:rPr lang="en-AU" dirty="0" smtClean="0">
                <a:solidFill>
                  <a:schemeClr val="bg1"/>
                </a:solidFill>
              </a:rPr>
              <a:t>food festival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Community garden with Australian native foods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Baking </a:t>
            </a:r>
            <a:r>
              <a:rPr lang="en-AU" dirty="0" smtClean="0">
                <a:solidFill>
                  <a:schemeClr val="bg1"/>
                </a:solidFill>
              </a:rPr>
              <a:t>group “Knead and natter”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Food </a:t>
            </a:r>
            <a:r>
              <a:rPr lang="en-AU" dirty="0" smtClean="0">
                <a:solidFill>
                  <a:schemeClr val="bg1"/>
                </a:solidFill>
              </a:rPr>
              <a:t>festival of local produce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Local seed banks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Serve local/organic brew at pubs in Gawler</a:t>
            </a:r>
            <a:endParaRPr lang="en-AU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33265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Energy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84784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wind </a:t>
            </a:r>
            <a:r>
              <a:rPr lang="en-AU" dirty="0" smtClean="0">
                <a:solidFill>
                  <a:schemeClr val="bg1"/>
                </a:solidFill>
              </a:rPr>
              <a:t>turbines, solar, sun/mirror harnessing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Bulk </a:t>
            </a:r>
            <a:r>
              <a:rPr lang="en-AU" dirty="0" smtClean="0">
                <a:solidFill>
                  <a:schemeClr val="bg1"/>
                </a:solidFill>
              </a:rPr>
              <a:t>buy solar hot water systems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Get local businesses to join the cause and give their support with energy saving methods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Incentives for sustainable energy, rain water tanks etc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Good solar dryers, community wood ovens to reduce power and introduce community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Solar oven workshops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Community solar ownership </a:t>
            </a:r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Encourage sporting clubs to go solar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Transition Gawler to provide an energy efficiency support to households</a:t>
            </a:r>
          </a:p>
          <a:p>
            <a:pPr lvl="0"/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6255257"/>
            <a:ext cx="1331640" cy="602743"/>
          </a:xfrm>
          <a:prstGeom prst="rect">
            <a:avLst/>
          </a:prstGeom>
        </p:spPr>
      </p:pic>
      <p:pic>
        <p:nvPicPr>
          <p:cNvPr id="5" name="Picture 4" descr="Gumnut symbol br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5616" cy="1069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33265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smtClean="0">
                <a:solidFill>
                  <a:schemeClr val="bg1"/>
                </a:solidFill>
                <a:latin typeface="Tempus Sans ITC" pitchFamily="82" charset="0"/>
                <a:cs typeface="Vijaya" pitchFamily="34" charset="0"/>
              </a:rPr>
              <a:t>Other</a:t>
            </a:r>
            <a:endParaRPr lang="en-AU" sz="4400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412776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Become guest speakers at service clubs </a:t>
            </a:r>
            <a:r>
              <a:rPr lang="en-AU" dirty="0" err="1" smtClean="0">
                <a:solidFill>
                  <a:schemeClr val="bg1"/>
                </a:solidFill>
              </a:rPr>
              <a:t>eg</a:t>
            </a:r>
            <a:r>
              <a:rPr lang="en-AU" dirty="0" smtClean="0">
                <a:solidFill>
                  <a:schemeClr val="bg1"/>
                </a:solidFill>
              </a:rPr>
              <a:t> lions, </a:t>
            </a:r>
            <a:r>
              <a:rPr lang="en-AU" dirty="0" err="1" smtClean="0">
                <a:solidFill>
                  <a:schemeClr val="bg1"/>
                </a:solidFill>
              </a:rPr>
              <a:t>kiwanis</a:t>
            </a:r>
            <a:r>
              <a:rPr lang="en-AU" dirty="0" smtClean="0">
                <a:solidFill>
                  <a:schemeClr val="bg1"/>
                </a:solidFill>
              </a:rPr>
              <a:t>, Apex, rotary light, rotary. Hand out flyers.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Get Food Forest/Gawler Horticultural and Agricultural Society involved. Courses on ‘how to’. Talks/planning sessions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Built environment education program for kids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Learning groups to share gardening skills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School visits 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Working with local schools to involve kids</a:t>
            </a:r>
          </a:p>
          <a:p>
            <a:pPr lvl="0"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Use </a:t>
            </a:r>
            <a:r>
              <a:rPr lang="en-AU" dirty="0" smtClean="0">
                <a:solidFill>
                  <a:schemeClr val="bg1"/>
                </a:solidFill>
              </a:rPr>
              <a:t>an empty shop front to present a display (video loop) promoting your next meeting and what your group trying to </a:t>
            </a:r>
            <a:r>
              <a:rPr lang="en-AU" dirty="0" smtClean="0">
                <a:solidFill>
                  <a:schemeClr val="bg1"/>
                </a:solidFill>
              </a:rPr>
              <a:t>achieve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>
                <a:solidFill>
                  <a:schemeClr val="bg1"/>
                </a:solidFill>
              </a:rPr>
              <a:t>Gold Star day for public transport commuters</a:t>
            </a: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 lvl="0"/>
            <a:endParaRPr lang="en-AU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en-AU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b="1" dirty="0">
              <a:solidFill>
                <a:schemeClr val="bg1"/>
              </a:solidFill>
              <a:latin typeface="Tempus Sans ITC" pitchFamily="82" charset="0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D8D9A8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D8D9A8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730</Words>
  <Application>Microsoft Office PowerPoint</Application>
  <PresentationFormat>On-screen Show (4:3)</PresentationFormat>
  <Paragraphs>116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DTEI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DTEI</dc:creator>
  <cp:lastModifiedBy>Kathryn</cp:lastModifiedBy>
  <cp:revision>50</cp:revision>
  <dcterms:created xsi:type="dcterms:W3CDTF">2013-02-14T03:05:58Z</dcterms:created>
  <dcterms:modified xsi:type="dcterms:W3CDTF">2013-03-14T12:37:05Z</dcterms:modified>
</cp:coreProperties>
</file>